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9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B185-27A9-4A53-BBCF-47FD23482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0D1802-2D7F-4ED0-9A4B-7ABA73859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DC63A-D967-4A81-B788-9879D58E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1D29-D5B2-4250-A1D7-436F190E5D1C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9E676-ACF9-4070-B9D7-E2C58D06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1E5FD-4EE4-4209-8B6D-C1B1670A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5F108-57CC-446E-BA9A-3309113F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90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C932-6380-4F32-86CB-33D5B065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9BA015-2716-4B5C-963F-B1C220926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5C9A9-F453-4164-9614-3D4B2E098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1D29-D5B2-4250-A1D7-436F190E5D1C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CF097-1818-4357-965C-C7BE8BCF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21802-1A09-486D-928E-53CF99E7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5F108-57CC-446E-BA9A-3309113F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95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0C4451-403B-48A0-87F3-9C6633EFA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B4F51-1DE4-4C3E-AD58-4E4490C81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C2415-2081-4E48-A261-832CAC5CC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1D29-D5B2-4250-A1D7-436F190E5D1C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07309-E501-43B4-A548-2CE3C3A48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12B75-3A47-41F2-BCE3-DA8E456C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5F108-57CC-446E-BA9A-3309113F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72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05050-BC3A-4636-9A78-F1DBE45BC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E5C2B-10EF-4E1B-88DF-E66B22E6E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97DE6-BEFF-4A7F-BC1C-AF53E1097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1D29-D5B2-4250-A1D7-436F190E5D1C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1D0C3-DDBE-4CB8-8EB1-1FC7189B2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91DFD-FF3D-472A-BE9D-A145929E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5F108-57CC-446E-BA9A-3309113F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91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9994-A2D7-421D-8698-723B9A36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C0402-994E-4175-A89B-AE1AC2717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87276-0E95-4E0A-846D-DCE87415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1D29-D5B2-4250-A1D7-436F190E5D1C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2FEDD-E307-423A-B2BF-8B176416B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4B1EB-2A85-4B8D-9189-006C2092D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5F108-57CC-446E-BA9A-3309113F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93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F93E7-8896-40D5-825C-F772135DE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F8670-67CD-4EE4-9F88-A6242C38E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D7928-E747-47B9-9EBC-99CEEB8DB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A15F5-CD70-4403-A066-2E5083955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1D29-D5B2-4250-A1D7-436F190E5D1C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C0E7A-8A9C-4480-A41D-8B084D275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6CD8-EB5C-4437-B836-D7E0B3A4B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5F108-57CC-446E-BA9A-3309113F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5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3E98-AE5D-4BE2-BA42-4415C5DC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2BBA3-DC69-4BDD-B7E6-37B9A3E4E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4550C-36A2-4201-826E-4A98216D8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657F70-E2CA-4D84-A3E5-5BB97822A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158B27-E2BD-4233-B9CE-159811313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38D3C4-D16D-4DD0-991D-66D68AE35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1D29-D5B2-4250-A1D7-436F190E5D1C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A5001E-0F68-4DB7-AEF3-1F1B0CBB8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EBAEF6-06F5-4A29-8D6F-7AD426B4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5F108-57CC-446E-BA9A-3309113F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20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C281-91C1-450E-B857-20B58F283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F1CA4-31C0-44F8-A1EB-56DF73820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1D29-D5B2-4250-A1D7-436F190E5D1C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5F9D4-A388-4051-87C3-BBD0A32D0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E554A9-58F7-4E05-98FD-B872D35DD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5F108-57CC-446E-BA9A-3309113F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4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908679-9EFB-4062-A092-6A7A27AA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1D29-D5B2-4250-A1D7-436F190E5D1C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2C09B0-439E-470E-991E-F682F4790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47584-ED0E-4AA8-BA59-0E718AAC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5F108-57CC-446E-BA9A-3309113F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4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5F9B5-4427-4F74-9C14-0B30BB37D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35970-4DDD-43B0-80FD-0EB9E3DB0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C8659-101E-4659-B7A1-8EB792F9A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88CC1-44DE-49D8-9589-65F79E92F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1D29-D5B2-4250-A1D7-436F190E5D1C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42E03-29E0-4583-BDE3-D6053B059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53420-76FE-4044-BE34-9A8FFBF7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5F108-57CC-446E-BA9A-3309113F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08A0-8679-4152-A4B7-13CE010C9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698CE-65AD-4B8C-AE9C-995C89440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454A8-AFEF-48E1-BF1A-D4C7A8348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F24FC-21BE-4F5F-B7B9-385CD76E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1D29-D5B2-4250-A1D7-436F190E5D1C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CDEA2-5049-4A95-BBE0-592409E47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0795A-D0B2-4952-8A46-FAAD4C5E4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5F108-57CC-446E-BA9A-3309113F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76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963637-5EF1-4FEC-B9FE-BA7BB284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45217-E7FE-4774-BBC6-9255636F1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85D43-D0C7-4C4E-8827-37CC137EA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91D29-D5B2-4250-A1D7-436F190E5D1C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6FEFA-ADE2-49D3-8FFB-BFCD97DA9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F9131-8169-43A1-B3F6-C6C3D5B78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5F108-57CC-446E-BA9A-3309113F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7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C5B207-86A2-4900-BC1C-260451B3E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Dr. Cory Bart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7A5A0B-2FC9-4D18-BA8A-27CA6862AF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Visiting Assistant Professor</a:t>
            </a:r>
          </a:p>
          <a:p>
            <a:pPr lvl="1"/>
            <a:r>
              <a:rPr lang="en-US" dirty="0"/>
              <a:t>Here through the Spring</a:t>
            </a:r>
          </a:p>
          <a:p>
            <a:r>
              <a:rPr lang="en-US" dirty="0"/>
              <a:t>Introductory computing courses</a:t>
            </a:r>
          </a:p>
          <a:p>
            <a:pPr lvl="1"/>
            <a:r>
              <a:rPr lang="en-US" dirty="0"/>
              <a:t>Computational Thinking</a:t>
            </a:r>
          </a:p>
          <a:p>
            <a:pPr lvl="1"/>
            <a:r>
              <a:rPr lang="en-US" dirty="0"/>
              <a:t>Intro to Python</a:t>
            </a:r>
          </a:p>
          <a:p>
            <a:r>
              <a:rPr lang="en-US" dirty="0"/>
              <a:t>Independent Study/Paid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C41C15-B668-40F8-A573-304F1EAEC3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5400" dirty="0"/>
              <a:t>acbart.com</a:t>
            </a:r>
          </a:p>
          <a:p>
            <a:pPr marL="0" indent="0" algn="r">
              <a:buNone/>
            </a:pPr>
            <a:r>
              <a:rPr lang="en-US" sz="5400" dirty="0"/>
              <a:t>acbart@vt.edu</a:t>
            </a:r>
          </a:p>
        </p:txBody>
      </p:sp>
    </p:spTree>
    <p:extLst>
      <p:ext uri="{BB962C8B-B14F-4D97-AF65-F5344CB8AC3E}">
        <p14:creationId xmlns:p14="http://schemas.microsoft.com/office/powerpoint/2010/main" val="1853055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3A117B-7970-4FCD-8C3D-B067789D7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4985831"/>
            <a:ext cx="5770418" cy="1674236"/>
          </a:xfrm>
        </p:spPr>
        <p:txBody>
          <a:bodyPr/>
          <a:lstStyle/>
          <a:p>
            <a:r>
              <a:rPr lang="en-US" dirty="0"/>
              <a:t>Data Science Learning Opportunity</a:t>
            </a:r>
          </a:p>
          <a:p>
            <a:pPr lvl="1"/>
            <a:r>
              <a:rPr lang="en-US" dirty="0"/>
              <a:t>Making new Datasets</a:t>
            </a:r>
          </a:p>
          <a:p>
            <a:pPr lvl="1"/>
            <a:r>
              <a:rPr lang="en-US" dirty="0"/>
              <a:t>Cleaning up old Datasets</a:t>
            </a:r>
          </a:p>
          <a:p>
            <a:pPr lvl="1"/>
            <a:r>
              <a:rPr lang="en-US" dirty="0"/>
              <a:t>Building Learning Experiences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801AD-26A7-42DD-81BC-54E711077469}"/>
              </a:ext>
            </a:extLst>
          </p:cNvPr>
          <p:cNvSpPr/>
          <p:nvPr/>
        </p:nvSpPr>
        <p:spPr>
          <a:xfrm>
            <a:off x="1496290" y="2128241"/>
            <a:ext cx="3108079" cy="2140695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A8F9A-C9AA-49FD-A9C0-0C6FDA23ED21}"/>
              </a:ext>
            </a:extLst>
          </p:cNvPr>
          <p:cNvSpPr txBox="1"/>
          <p:nvPr/>
        </p:nvSpPr>
        <p:spPr>
          <a:xfrm>
            <a:off x="680066" y="835579"/>
            <a:ext cx="506837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346075" algn="l"/>
              </a:tabLst>
            </a:pPr>
            <a:r>
              <a:rPr lang="en-US" sz="6000" dirty="0">
                <a:latin typeface="Arial Black" panose="020B0A04020102020204" pitchFamily="34" charset="0"/>
              </a:rPr>
              <a:t>CORGIS</a:t>
            </a:r>
          </a:p>
          <a:p>
            <a:pPr algn="ctr"/>
            <a:r>
              <a:rPr lang="en-US" dirty="0"/>
              <a:t>(</a:t>
            </a:r>
            <a:r>
              <a:rPr lang="en-US" b="1" dirty="0"/>
              <a:t>C</a:t>
            </a:r>
            <a:r>
              <a:rPr lang="en-US" dirty="0"/>
              <a:t>ollection </a:t>
            </a:r>
            <a:r>
              <a:rPr lang="en-US" b="1" dirty="0"/>
              <a:t>O</a:t>
            </a:r>
            <a:r>
              <a:rPr lang="en-US" dirty="0"/>
              <a:t>f </a:t>
            </a:r>
            <a:r>
              <a:rPr lang="en-US" b="1" dirty="0"/>
              <a:t>R</a:t>
            </a:r>
            <a:r>
              <a:rPr lang="en-US" dirty="0"/>
              <a:t>eally </a:t>
            </a:r>
            <a:r>
              <a:rPr lang="en-US" b="1" dirty="0"/>
              <a:t>G</a:t>
            </a:r>
            <a:r>
              <a:rPr lang="en-US" dirty="0"/>
              <a:t>reat and </a:t>
            </a:r>
            <a:r>
              <a:rPr lang="en-US" b="1" dirty="0"/>
              <a:t>I</a:t>
            </a:r>
            <a:r>
              <a:rPr lang="en-US" dirty="0"/>
              <a:t>nteresting </a:t>
            </a:r>
            <a:r>
              <a:rPr lang="en-US" dirty="0" err="1"/>
              <a:t>data</a:t>
            </a:r>
            <a:r>
              <a:rPr lang="en-US" b="1" dirty="0" err="1"/>
              <a:t>S</a:t>
            </a:r>
            <a:r>
              <a:rPr lang="en-US" dirty="0" err="1"/>
              <a:t>ets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4B4C5-BDCA-473D-848A-67EDD27B2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56" y="2252643"/>
            <a:ext cx="2306746" cy="189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0EF2D9-7B67-4A04-8519-0209F87AEC0E}"/>
              </a:ext>
            </a:extLst>
          </p:cNvPr>
          <p:cNvSpPr txBox="1"/>
          <p:nvPr/>
        </p:nvSpPr>
        <p:spPr>
          <a:xfrm>
            <a:off x="6096000" y="572067"/>
            <a:ext cx="5597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40+ Datasets in History, Medicine, Geology, Education, Finance, Construction, Literature, Politics, and more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E52CD-69F0-4094-AEFB-B47C2B4DD524}"/>
              </a:ext>
            </a:extLst>
          </p:cNvPr>
          <p:cNvSpPr txBox="1"/>
          <p:nvPr/>
        </p:nvSpPr>
        <p:spPr>
          <a:xfrm>
            <a:off x="1052619" y="4755228"/>
            <a:ext cx="4045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Open-source, open-access project for contextualizing introductory computing experiences with real-world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E441A3-60F9-411A-8924-E51456F7BB3D}"/>
              </a:ext>
            </a:extLst>
          </p:cNvPr>
          <p:cNvSpPr/>
          <p:nvPr/>
        </p:nvSpPr>
        <p:spPr>
          <a:xfrm>
            <a:off x="1375948" y="4265716"/>
            <a:ext cx="3399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u="sng" dirty="0"/>
              <a:t>think.cs.vt.edu/corgis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4A3140-AA0B-43B7-9F0F-37E5F743D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41" y="1218398"/>
            <a:ext cx="1175673" cy="1310729"/>
          </a:xfrm>
          <a:prstGeom prst="rect">
            <a:avLst/>
          </a:prstGeom>
        </p:spPr>
      </p:pic>
      <p:pic>
        <p:nvPicPr>
          <p:cNvPr id="17" name="Picture 16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24685F7D-67C7-43C8-8594-57BB177BF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831" y="1289655"/>
            <a:ext cx="1367378" cy="11682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E7E04A-0254-41DF-96CA-B41AE222B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60" y="1289655"/>
            <a:ext cx="1385713" cy="10825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6186A7-824E-43AE-AF4A-725AB2DE64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701" y="2563798"/>
            <a:ext cx="1582772" cy="1582772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9EACFDE-CDB9-4965-A10B-EE8014BE73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965" y="2955143"/>
            <a:ext cx="1402947" cy="876842"/>
          </a:xfrm>
          <a:prstGeom prst="rect">
            <a:avLst/>
          </a:prstGeom>
        </p:spPr>
      </p:pic>
      <p:pic>
        <p:nvPicPr>
          <p:cNvPr id="25" name="Picture 24" descr="A blackboard sign on a wooden surface&#10;&#10;Description generated with high confidence">
            <a:extLst>
              <a:ext uri="{FF2B5EF4-FFF2-40B4-BE49-F238E27FC236}">
                <a16:creationId xmlns:a16="http://schemas.microsoft.com/office/drawing/2014/main" id="{9F8686D5-09BB-43E2-864E-6875FED431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476" y="2862580"/>
            <a:ext cx="1353661" cy="9694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1F9B81-DE5D-4E84-A047-292AD066E0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843" y="1232288"/>
            <a:ext cx="1039700" cy="1218398"/>
          </a:xfrm>
          <a:prstGeom prst="rect">
            <a:avLst/>
          </a:prstGeom>
        </p:spPr>
      </p:pic>
      <p:pic>
        <p:nvPicPr>
          <p:cNvPr id="31" name="Picture 3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E619C8B-1B55-4DDE-BE23-26B289F654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632" y="2540602"/>
            <a:ext cx="1209786" cy="1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4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371BD2-FB43-4022-BA5B-78D99141E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01346" y="4650566"/>
            <a:ext cx="4438537" cy="176408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Research Projects</a:t>
            </a:r>
          </a:p>
          <a:p>
            <a:r>
              <a:rPr lang="en-US" dirty="0"/>
              <a:t>Integrated Worked Examples</a:t>
            </a:r>
          </a:p>
          <a:p>
            <a:r>
              <a:rPr lang="en-US" dirty="0"/>
              <a:t>Python Type Inferencing</a:t>
            </a:r>
          </a:p>
          <a:p>
            <a:r>
              <a:rPr lang="en-US" dirty="0"/>
              <a:t>Server-side Execution in NodeJS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8C1A14-0A8E-4546-A28B-3A76483E80E7}"/>
              </a:ext>
            </a:extLst>
          </p:cNvPr>
          <p:cNvGrpSpPr/>
          <p:nvPr/>
        </p:nvGrpSpPr>
        <p:grpSpPr>
          <a:xfrm>
            <a:off x="511974" y="140581"/>
            <a:ext cx="6482352" cy="1685044"/>
            <a:chOff x="568795" y="106330"/>
            <a:chExt cx="6482352" cy="16850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DCBC08-5082-4870-9158-AC3E31BE73E9}"/>
                </a:ext>
              </a:extLst>
            </p:cNvPr>
            <p:cNvSpPr/>
            <p:nvPr/>
          </p:nvSpPr>
          <p:spPr>
            <a:xfrm>
              <a:off x="568795" y="106330"/>
              <a:ext cx="4919937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1" i="0" u="none" strike="noStrike" kern="0" cap="none" spc="0" normalizeH="0" baseline="0" noProof="0" dirty="0" err="1">
                  <a:ln w="19050">
                    <a:solidFill>
                      <a:prstClr val="black"/>
                    </a:solidFill>
                  </a:ln>
                  <a:solidFill>
                    <a:srgbClr val="5B9BD5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</a:rPr>
                <a:t>Block</a:t>
              </a:r>
              <a:r>
                <a:rPr kumimoji="0" lang="en-US" sz="8800" b="1" i="0" u="none" strike="noStrike" kern="0" cap="none" spc="0" normalizeH="0" baseline="0" noProof="0" dirty="0" err="1">
                  <a:ln w="19050">
                    <a:solidFill>
                      <a:prstClr val="black"/>
                    </a:solidFill>
                  </a:ln>
                  <a:solidFill>
                    <a:srgbClr val="FFC00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</a:rPr>
                <a:t>Py</a:t>
              </a:r>
              <a:endParaRPr kumimoji="0" lang="en-US" sz="8800" b="1" i="0" u="none" strike="noStrike" kern="0" cap="none" spc="0" normalizeH="0" baseline="0" noProof="0" dirty="0">
                <a:ln w="19050">
                  <a:solidFill>
                    <a:prstClr val="black"/>
                  </a:solidFill>
                  <a:prstDash val="solid"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89FF9BD-C550-4E39-BB20-FF2D97AA4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7543" y="211692"/>
              <a:ext cx="1343604" cy="157968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1343263-7E8B-4C25-9FEE-163C6819E918}"/>
              </a:ext>
            </a:extLst>
          </p:cNvPr>
          <p:cNvSpPr txBox="1"/>
          <p:nvPr/>
        </p:nvSpPr>
        <p:spPr>
          <a:xfrm>
            <a:off x="1947149" y="1499058"/>
            <a:ext cx="294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n w="9525">
                  <a:noFill/>
                  <a:prstDash val="solid"/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www.blockpy.com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7958E5-82CA-43AB-8964-D6BC612466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0" y="2403663"/>
            <a:ext cx="6470756" cy="381030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4E77509B-1A90-4A40-803D-B70FF2DD9B5F}"/>
              </a:ext>
            </a:extLst>
          </p:cNvPr>
          <p:cNvSpPr txBox="1">
            <a:spLocks/>
          </p:cNvSpPr>
          <p:nvPr/>
        </p:nvSpPr>
        <p:spPr>
          <a:xfrm>
            <a:off x="7301346" y="1587131"/>
            <a:ext cx="4438537" cy="24831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Features</a:t>
            </a:r>
          </a:p>
          <a:p>
            <a:r>
              <a:rPr lang="en-US" dirty="0"/>
              <a:t>Dual Block/Text</a:t>
            </a:r>
          </a:p>
          <a:p>
            <a:r>
              <a:rPr lang="en-US" dirty="0"/>
              <a:t>Immediate Feedback</a:t>
            </a:r>
          </a:p>
          <a:p>
            <a:r>
              <a:rPr lang="en-US" dirty="0"/>
              <a:t>Client-side Python Execution</a:t>
            </a:r>
          </a:p>
          <a:p>
            <a:r>
              <a:rPr lang="en-US" dirty="0"/>
              <a:t>Program Analysis</a:t>
            </a:r>
          </a:p>
          <a:p>
            <a:r>
              <a:rPr lang="en-US" dirty="0"/>
              <a:t>Canvas Integration</a:t>
            </a:r>
          </a:p>
        </p:txBody>
      </p:sp>
    </p:spTree>
    <p:extLst>
      <p:ext uri="{BB962C8B-B14F-4D97-AF65-F5344CB8AC3E}">
        <p14:creationId xmlns:p14="http://schemas.microsoft.com/office/powerpoint/2010/main" val="4045496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131</Words>
  <Application>Microsoft Office PowerPoint</Application>
  <PresentationFormat>Widescreen</PresentationFormat>
  <Paragraphs>30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Courier New</vt:lpstr>
      <vt:lpstr>Office Theme</vt:lpstr>
      <vt:lpstr>Dr. Cory Bart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Bart</dc:title>
  <dc:creator>acbart</dc:creator>
  <cp:lastModifiedBy>acbart</cp:lastModifiedBy>
  <cp:revision>14</cp:revision>
  <dcterms:created xsi:type="dcterms:W3CDTF">2017-11-09T02:30:46Z</dcterms:created>
  <dcterms:modified xsi:type="dcterms:W3CDTF">2017-11-10T00:22:00Z</dcterms:modified>
</cp:coreProperties>
</file>